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256" r:id="rId2"/>
    <p:sldId id="268" r:id="rId3"/>
    <p:sldId id="265" r:id="rId4"/>
    <p:sldId id="267" r:id="rId5"/>
    <p:sldId id="258" r:id="rId6"/>
    <p:sldId id="259" r:id="rId7"/>
    <p:sldId id="260" r:id="rId8"/>
    <p:sldId id="261" r:id="rId9"/>
    <p:sldId id="270" r:id="rId10"/>
    <p:sldId id="262" r:id="rId11"/>
    <p:sldId id="266" r:id="rId12"/>
    <p:sldId id="271"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8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039BD1-D196-40D5-8B8C-30BEA65D3000}" type="datetimeFigureOut">
              <a:rPr lang="en-US" smtClean="0"/>
              <a:pPr/>
              <a:t>3/14/2011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00631B-B597-49C2-83E6-DCDA83607A7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1FB0B8-EB70-493A-A693-3F541F9A1AF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031988-766C-476E-AE65-615A0806CF8C}" type="datetimeFigureOut">
              <a:rPr lang="en-US" smtClean="0"/>
              <a:pPr/>
              <a:t>3/14/2011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D1FB0B8-EB70-493A-A693-3F541F9A1AFC}"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F031988-766C-476E-AE65-615A0806CF8C}" type="datetimeFigureOut">
              <a:rPr lang="en-US" smtClean="0"/>
              <a:pPr/>
              <a:t>3/14/2011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D1FB0B8-EB70-493A-A693-3F541F9A1AFC}"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commons/c/cb/United_States_Department_of_the_Navy_Seal.sv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d/d4/USS_Constitution_vs_Guerriere.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vell 85-5404 USS Constitution -  1/196"/>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en-US" sz="3200" dirty="0" smtClean="0">
                <a:ln w="50800"/>
                <a:solidFill>
                  <a:schemeClr val="bg1">
                    <a:shade val="50000"/>
                  </a:schemeClr>
                </a:solidFill>
                <a:effectLst/>
              </a:rPr>
              <a:t>The USS Constitution:                                           A Ship that is Hard as Iron</a:t>
            </a:r>
            <a:endParaRPr lang="en-US" sz="3200" dirty="0">
              <a:ln w="50800"/>
              <a:solidFill>
                <a:schemeClr val="bg1">
                  <a:shade val="50000"/>
                </a:schemeClr>
              </a:solidFill>
              <a:effectLst/>
            </a:endParaRPr>
          </a:p>
        </p:txBody>
      </p:sp>
      <p:sp>
        <p:nvSpPr>
          <p:cNvPr id="3" name="Subtitle 2"/>
          <p:cNvSpPr>
            <a:spLocks noGrp="1"/>
          </p:cNvSpPr>
          <p:nvPr>
            <p:ph type="subTitle" idx="1"/>
          </p:nvPr>
        </p:nvSpPr>
        <p:spPr/>
        <p:txBody>
          <a:bodyPr/>
          <a:lstStyle/>
          <a:p>
            <a:r>
              <a:rPr lang="en-US" dirty="0" smtClean="0">
                <a:solidFill>
                  <a:schemeClr val="bg1">
                    <a:lumMod val="95000"/>
                    <a:lumOff val="5000"/>
                  </a:schemeClr>
                </a:solidFill>
              </a:rPr>
              <a:t>David Zeng</a:t>
            </a:r>
            <a:endParaRPr lang="en-US"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pitchFamily="34" charset="0"/>
                <a:cs typeface="Arial" pitchFamily="34" charset="0"/>
              </a:rPr>
              <a:t>The war of 1812</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pPr>
              <a:lnSpc>
                <a:spcPct val="150000"/>
              </a:lnSpc>
            </a:pPr>
            <a:r>
              <a:rPr lang="en-US" sz="2000" dirty="0" smtClean="0">
                <a:latin typeface="Arial" pitchFamily="34" charset="0"/>
                <a:cs typeface="Arial" pitchFamily="34" charset="0"/>
              </a:rPr>
              <a:t>The War of 1812 was a military conflict fought between the forces of the United States of America and those of the British Empire. The Americans declared war in 1812 for a number of reasons, including a desire for expansion into the Northwest Territory, trade restrictions because of Britain's ongoing war with France.</a:t>
            </a:r>
          </a:p>
          <a:p>
            <a:pPr>
              <a:lnSpc>
                <a:spcPct val="150000"/>
              </a:lnSpc>
            </a:pPr>
            <a:r>
              <a:rPr lang="en-US" sz="2000" dirty="0" smtClean="0">
                <a:latin typeface="Arial" pitchFamily="34" charset="0"/>
                <a:cs typeface="Arial" pitchFamily="34" charset="0"/>
              </a:rPr>
              <a:t>One of the most famous battles that the USS Constitution fought with the HMS Guerriere and was very victorious. This was important ,because it heart the British Navy.</a:t>
            </a:r>
          </a:p>
          <a:p>
            <a:pPr>
              <a:lnSpc>
                <a:spcPct val="150000"/>
              </a:lnSpc>
            </a:pPr>
            <a:endParaRPr lang="en-US"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Arial" pitchFamily="34" charset="0"/>
                <a:cs typeface="Arial" pitchFamily="34" charset="0"/>
              </a:rPr>
              <a:t>Does USS Constitution really deserve its fame and reputation?</a:t>
            </a: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800" dirty="0" smtClean="0">
                <a:latin typeface="Arial" pitchFamily="34" charset="0"/>
                <a:cs typeface="Arial" pitchFamily="34" charset="0"/>
              </a:rPr>
              <a:t>For All those famous battle that USS Constitution fought I think the USS Constitution deserve its fame and reputation. </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p:txBody>
          <a:bodyPr/>
          <a:lstStyle/>
          <a:p>
            <a:r>
              <a:rPr lang="en-US" dirty="0" smtClean="0"/>
              <a:t>I think my project fits the theme of Challenge because United states has the challenge of building a strong </a:t>
            </a:r>
            <a:r>
              <a:rPr lang="en-US" dirty="0" smtClean="0"/>
              <a:t>navy or even organize a navy.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t>
            </a:r>
            <a:endParaRPr lang="en-US" dirty="0"/>
          </a:p>
        </p:txBody>
      </p:sp>
      <p:sp>
        <p:nvSpPr>
          <p:cNvPr id="3" name="Content Placeholder 2"/>
          <p:cNvSpPr>
            <a:spLocks noGrp="1"/>
          </p:cNvSpPr>
          <p:nvPr>
            <p:ph idx="1"/>
          </p:nvPr>
        </p:nvSpPr>
        <p:spPr/>
        <p:txBody>
          <a:bodyPr/>
          <a:lstStyle/>
          <a:p>
            <a:endParaRPr lang="en-US"/>
          </a:p>
        </p:txBody>
      </p:sp>
      <p:pic>
        <p:nvPicPr>
          <p:cNvPr id="1026" name="Picture 2" descr="C:\Documents and Settings\hzeng34\Local Settings\Temporary Internet Files\Content.IE5\ATJUG8QZ\MC900441523[1].wmf"/>
          <p:cNvPicPr>
            <a:picLocks noChangeAspect="1" noChangeArrowheads="1"/>
          </p:cNvPicPr>
          <p:nvPr/>
        </p:nvPicPr>
        <p:blipFill>
          <a:blip r:embed="rId2" cstate="print"/>
          <a:srcRect/>
          <a:stretch>
            <a:fillRect/>
          </a:stretch>
        </p:blipFill>
        <p:spPr bwMode="auto">
          <a:xfrm>
            <a:off x="3200400" y="2667000"/>
            <a:ext cx="2819400" cy="240843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r>
              <a:rPr lang="en-US" sz="4800" dirty="0" smtClean="0">
                <a:latin typeface="Arial" pitchFamily="34" charset="0"/>
                <a:cs typeface="Arial" pitchFamily="34" charset="0"/>
              </a:rPr>
              <a:t>Objective</a:t>
            </a:r>
            <a:endParaRPr lang="en-US" sz="48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3600" dirty="0" smtClean="0">
                <a:latin typeface="Arial" pitchFamily="34" charset="0"/>
                <a:cs typeface="Arial" pitchFamily="34" charset="0"/>
              </a:rPr>
              <a:t>Students should be able to argue that the USS Constitution deserves its fame and reputation after my presentation.</a:t>
            </a:r>
            <a:endParaRPr lang="en-US"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techno-fandom.org/~hobbit/pix/ussc/crossect.gif"/>
          <p:cNvPicPr>
            <a:picLocks noChangeAspect="1" noChangeArrowheads="1"/>
          </p:cNvPicPr>
          <p:nvPr/>
        </p:nvPicPr>
        <p:blipFill>
          <a:blip r:embed="rId2" cstate="print"/>
          <a:srcRect/>
          <a:stretch>
            <a:fillRect/>
          </a:stretch>
        </p:blipFill>
        <p:spPr bwMode="auto">
          <a:xfrm>
            <a:off x="-76200" y="0"/>
            <a:ext cx="9220200" cy="6858000"/>
          </a:xfrm>
          <a:prstGeom prst="rect">
            <a:avLst/>
          </a:prstGeom>
          <a:noFill/>
        </p:spPr>
      </p:pic>
      <p:sp>
        <p:nvSpPr>
          <p:cNvPr id="2" name="Title 1"/>
          <p:cNvSpPr>
            <a:spLocks noGrp="1"/>
          </p:cNvSpPr>
          <p:nvPr>
            <p:ph type="title"/>
          </p:nvPr>
        </p:nvSpPr>
        <p:spPr/>
        <p:txBody>
          <a:bodyPr>
            <a:norm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Diagram</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t>
            </a:r>
            <a:endParaRPr lang="en-US"/>
          </a:p>
        </p:txBody>
      </p:sp>
      <p:sp>
        <p:nvSpPr>
          <p:cNvPr id="3" name="Content Placeholder 2"/>
          <p:cNvSpPr>
            <a:spLocks noGrp="1"/>
          </p:cNvSpPr>
          <p:nvPr>
            <p:ph idx="1"/>
          </p:nvPr>
        </p:nvSpPr>
        <p:spPr/>
        <p:txBody>
          <a:bodyPr/>
          <a:lstStyle/>
          <a:p>
            <a:endParaRPr lang="en-US"/>
          </a:p>
        </p:txBody>
      </p:sp>
      <p:pic>
        <p:nvPicPr>
          <p:cNvPr id="1026" name="Picture 2" descr="http://www.indianbay.net/images/portfolio/constitution/constitutionlowre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pitchFamily="34" charset="0"/>
                <a:cs typeface="Arial" pitchFamily="34" charset="0"/>
              </a:rPr>
              <a:t>General Knowledge</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r>
              <a:rPr lang="en-US" sz="2000" dirty="0" smtClean="0">
                <a:latin typeface="Arial" pitchFamily="34" charset="0"/>
                <a:cs typeface="Arial" pitchFamily="34" charset="0"/>
              </a:rPr>
              <a:t>Launched in 1797, the U.S.S Constitution was the first ship commissioned by the United States Navy.</a:t>
            </a:r>
          </a:p>
          <a:p>
            <a:r>
              <a:rPr lang="en-US" sz="2000" dirty="0" smtClean="0">
                <a:latin typeface="Arial" pitchFamily="34" charset="0"/>
                <a:cs typeface="Arial" pitchFamily="34" charset="0"/>
              </a:rPr>
              <a:t>Builder was Edmund Hartt Shipyard, the same shipyard who built USS Boston, USS Argus, and USS Independence. </a:t>
            </a:r>
          </a:p>
          <a:p>
            <a:r>
              <a:rPr lang="en-US" sz="2000" dirty="0" smtClean="0">
                <a:latin typeface="Arial" pitchFamily="34" charset="0"/>
                <a:cs typeface="Arial" pitchFamily="34" charset="0"/>
              </a:rPr>
              <a:t>The USS Constitution cost the U.S Navy $302,718 (1797 dollars)</a:t>
            </a:r>
          </a:p>
          <a:p>
            <a:r>
              <a:rPr lang="en-US" sz="2000" dirty="0" smtClean="0">
                <a:latin typeface="Arial" pitchFamily="34" charset="0"/>
                <a:cs typeface="Arial" pitchFamily="34" charset="0"/>
              </a:rPr>
              <a:t>It’s well known as the “Old Ironsides”</a:t>
            </a:r>
          </a:p>
          <a:p>
            <a:r>
              <a:rPr lang="en-US" sz="2000" dirty="0" smtClean="0">
                <a:latin typeface="Arial" pitchFamily="34" charset="0"/>
                <a:cs typeface="Arial" pitchFamily="34" charset="0"/>
              </a:rPr>
              <a:t>The USS Constitution served in the Quasi war, First Barbary War, and the War of 1812.</a:t>
            </a:r>
          </a:p>
          <a:p>
            <a:r>
              <a:rPr lang="en-US" sz="2000" dirty="0" smtClean="0">
                <a:latin typeface="Arial" pitchFamily="34" charset="0"/>
                <a:cs typeface="Arial" pitchFamily="34" charset="0"/>
              </a:rPr>
              <a:t>450 officers and enlisted, including 55 Marines and 30 boys</a:t>
            </a:r>
          </a:p>
          <a:p>
            <a:r>
              <a:rPr lang="en-US" sz="2000" dirty="0" smtClean="0">
                <a:latin typeface="Arial" pitchFamily="34" charset="0"/>
                <a:cs typeface="Arial" pitchFamily="34" charset="0"/>
              </a:rPr>
              <a:t>Homeport: Charlestown Navy Yard</a:t>
            </a:r>
          </a:p>
          <a:p>
            <a:pPr>
              <a:buNone/>
            </a:pPr>
            <a:endParaRPr lang="en-US" sz="2000" dirty="0">
              <a:latin typeface="Arial" pitchFamily="34" charset="0"/>
              <a:cs typeface="Arial" pitchFamily="34" charset="0"/>
            </a:endParaRPr>
          </a:p>
        </p:txBody>
      </p:sp>
      <p:pic>
        <p:nvPicPr>
          <p:cNvPr id="6148" name="Picture 4" descr="File:United States Department of the Navy Seal.svg">
            <a:hlinkClick r:id="rId2"/>
          </p:cNvPr>
          <p:cNvPicPr>
            <a:picLocks noChangeAspect="1" noChangeArrowheads="1"/>
          </p:cNvPicPr>
          <p:nvPr/>
        </p:nvPicPr>
        <p:blipFill>
          <a:blip r:embed="rId3" cstate="print"/>
          <a:srcRect/>
          <a:stretch>
            <a:fillRect/>
          </a:stretch>
        </p:blipFill>
        <p:spPr bwMode="auto">
          <a:xfrm>
            <a:off x="7315200" y="5029200"/>
            <a:ext cx="1828800" cy="1828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pitchFamily="34" charset="0"/>
                <a:cs typeface="Arial" pitchFamily="34" charset="0"/>
              </a:rPr>
              <a:t>Characteristics of USS Constitution</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nSpc>
                <a:spcPct val="150000"/>
              </a:lnSpc>
            </a:pPr>
            <a:r>
              <a:rPr lang="en-US" sz="2400" dirty="0" smtClean="0">
                <a:latin typeface="Arial" pitchFamily="34" charset="0"/>
                <a:cs typeface="Arial" pitchFamily="34" charset="0"/>
              </a:rPr>
              <a:t>Length of the boat: 204 ft (62 m) at waterline its 175 feet (53 m).</a:t>
            </a:r>
          </a:p>
          <a:p>
            <a:pPr>
              <a:lnSpc>
                <a:spcPct val="150000"/>
              </a:lnSpc>
            </a:pPr>
            <a:r>
              <a:rPr lang="en-US" sz="2400" dirty="0" smtClean="0">
                <a:latin typeface="Arial" pitchFamily="34" charset="0"/>
                <a:cs typeface="Arial" pitchFamily="34" charset="0"/>
              </a:rPr>
              <a:t>Speed: 13 knots (24 km/h; 15 mph) </a:t>
            </a:r>
          </a:p>
          <a:p>
            <a:pPr>
              <a:lnSpc>
                <a:spcPct val="150000"/>
              </a:lnSpc>
            </a:pPr>
            <a:r>
              <a:rPr lang="de-DE" sz="2400" dirty="0" smtClean="0"/>
              <a:t>Beam: 43 ft 6 in (13.26 m)</a:t>
            </a:r>
            <a:endParaRPr lang="de-DE" sz="2400" baseline="30000" dirty="0" smtClean="0"/>
          </a:p>
          <a:p>
            <a:r>
              <a:rPr lang="en-US" sz="2400" dirty="0" smtClean="0"/>
              <a:t>Propulsion: three masts, or also  know ship rig.</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sz="2400" dirty="0">
              <a:latin typeface="Arial" pitchFamily="34" charset="0"/>
              <a:cs typeface="Arial" pitchFamily="34" charset="0"/>
            </a:endParaRPr>
          </a:p>
        </p:txBody>
      </p:sp>
      <p:pic>
        <p:nvPicPr>
          <p:cNvPr id="5122" name="Picture 2" descr="http://www.cv18.com/photo/history/hwasp5a.jpg"/>
          <p:cNvPicPr>
            <a:picLocks noChangeAspect="1" noChangeArrowheads="1"/>
          </p:cNvPicPr>
          <p:nvPr/>
        </p:nvPicPr>
        <p:blipFill>
          <a:blip r:embed="rId2" cstate="print"/>
          <a:srcRect/>
          <a:stretch>
            <a:fillRect/>
          </a:stretch>
        </p:blipFill>
        <p:spPr bwMode="auto">
          <a:xfrm>
            <a:off x="6776927" y="4876800"/>
            <a:ext cx="2367073" cy="1981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pitchFamily="34" charset="0"/>
                <a:cs typeface="Arial" pitchFamily="34" charset="0"/>
              </a:rPr>
              <a:t>Quasi War</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nSpc>
                <a:spcPct val="150000"/>
              </a:lnSpc>
            </a:pPr>
            <a:r>
              <a:rPr lang="en-US" sz="2000" dirty="0" smtClean="0">
                <a:latin typeface="Arial" pitchFamily="34" charset="0"/>
                <a:cs typeface="Arial" pitchFamily="34" charset="0"/>
              </a:rPr>
              <a:t>Quasi War was the war between French Republic and the U.S.</a:t>
            </a:r>
          </a:p>
          <a:p>
            <a:pPr>
              <a:lnSpc>
                <a:spcPct val="150000"/>
              </a:lnSpc>
            </a:pPr>
            <a:r>
              <a:rPr lang="en-US" sz="2000" dirty="0" smtClean="0">
                <a:latin typeface="Arial" pitchFamily="34" charset="0"/>
                <a:cs typeface="Arial" pitchFamily="34" charset="0"/>
              </a:rPr>
              <a:t>The USS Constitution was the main service of the war under Lieutenant Isaac Hull, who captured the French privateer Sandwich in the harbor and spiked the guns in the Spanish fort.</a:t>
            </a:r>
          </a:p>
          <a:p>
            <a:pPr>
              <a:lnSpc>
                <a:spcPct val="150000"/>
              </a:lnSpc>
              <a:buNone/>
            </a:pP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rial" pitchFamily="34" charset="0"/>
                <a:cs typeface="Arial" pitchFamily="34" charset="0"/>
              </a:rPr>
              <a:t>First Barbary War</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nSpc>
                <a:spcPct val="150000"/>
              </a:lnSpc>
            </a:pPr>
            <a:r>
              <a:rPr lang="en-US" sz="2300" dirty="0" smtClean="0">
                <a:latin typeface="Arial" pitchFamily="34" charset="0"/>
                <a:cs typeface="Arial" pitchFamily="34" charset="0"/>
              </a:rPr>
              <a:t>The</a:t>
            </a:r>
            <a:r>
              <a:rPr lang="en-US" sz="2300" b="1" dirty="0" smtClean="0">
                <a:latin typeface="Arial" pitchFamily="34" charset="0"/>
                <a:cs typeface="Arial" pitchFamily="34" charset="0"/>
              </a:rPr>
              <a:t> </a:t>
            </a:r>
            <a:r>
              <a:rPr lang="en-US" sz="2300" dirty="0" smtClean="0">
                <a:latin typeface="Arial" pitchFamily="34" charset="0"/>
                <a:cs typeface="Arial" pitchFamily="34" charset="0"/>
              </a:rPr>
              <a:t>First Barbary War (1801–1805), also known as the Barbary Coast War or the Tripolitan War, was the first of two wars fought between the United States of America and the North African Muslim states known collectively as the Barbary States.</a:t>
            </a:r>
          </a:p>
          <a:p>
            <a:pPr>
              <a:lnSpc>
                <a:spcPct val="150000"/>
              </a:lnSpc>
            </a:pPr>
            <a:r>
              <a:rPr lang="en-US" sz="2300" dirty="0" smtClean="0">
                <a:latin typeface="Arial" pitchFamily="34" charset="0"/>
                <a:cs typeface="Arial" pitchFamily="34" charset="0"/>
              </a:rPr>
              <a:t>The USS Constitution did not play a major role in the war, the USS Constitution just went to a few sea battles</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File:USS Constitution vs Guerriere.jpg">
            <a:hlinkClick r:id="rId2"/>
          </p:cNvPr>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768</TotalTime>
  <Words>413</Words>
  <Application>Microsoft Office PowerPoint</Application>
  <PresentationFormat>On-screen Show (4:3)</PresentationFormat>
  <Paragraphs>33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The USS Constitution:                                           A Ship that is Hard as Iron</vt:lpstr>
      <vt:lpstr>Objective</vt:lpstr>
      <vt:lpstr>Diagram</vt:lpstr>
      <vt:lpstr>  </vt:lpstr>
      <vt:lpstr>General Knowledge</vt:lpstr>
      <vt:lpstr>Characteristics of USS Constitution</vt:lpstr>
      <vt:lpstr>Quasi War</vt:lpstr>
      <vt:lpstr>First Barbary War</vt:lpstr>
      <vt:lpstr>Slide 9</vt:lpstr>
      <vt:lpstr>The war of 1812</vt:lpstr>
      <vt:lpstr>Does USS Constitution really deserve its fame and reputation?</vt:lpstr>
      <vt:lpstr>Theme</vt:lpstr>
      <vt:lpstr>Question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USS Constitution</dc:title>
  <dc:creator>Hanyu</dc:creator>
  <cp:lastModifiedBy>hzeng34</cp:lastModifiedBy>
  <cp:revision>86</cp:revision>
  <dcterms:created xsi:type="dcterms:W3CDTF">2010-12-15T00:49:35Z</dcterms:created>
  <dcterms:modified xsi:type="dcterms:W3CDTF">2011-03-14T12:46:25Z</dcterms:modified>
</cp:coreProperties>
</file>